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2" r:id="rId3"/>
    <p:sldId id="257" r:id="rId4"/>
    <p:sldId id="258" r:id="rId5"/>
    <p:sldId id="264" r:id="rId6"/>
    <p:sldId id="259" r:id="rId7"/>
    <p:sldId id="260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0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246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11/9/2018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countynet.co.kern.ca.us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dir.ca.gov/dosh/etools/recordkeeping/CaStandard/CalStandard.htm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1500" y="752476"/>
            <a:ext cx="10153650" cy="4024906"/>
          </a:xfrm>
        </p:spPr>
        <p:txBody>
          <a:bodyPr/>
          <a:lstStyle/>
          <a:p>
            <a:r>
              <a:rPr lang="en-US" sz="5400" dirty="0" smtClean="0"/>
              <a:t>Kern County </a:t>
            </a:r>
            <a:br>
              <a:rPr lang="en-US" sz="5400" dirty="0" smtClean="0"/>
            </a:br>
            <a:r>
              <a:rPr lang="en-US" sz="5400" dirty="0" smtClean="0"/>
              <a:t>Safety Committee Meeting</a:t>
            </a:r>
            <a:br>
              <a:rPr lang="en-US" sz="5400" dirty="0" smtClean="0"/>
            </a:br>
            <a:r>
              <a:rPr lang="en-US" sz="5400" dirty="0" smtClean="0"/>
              <a:t>4th Quarter - 2018</a:t>
            </a:r>
            <a:endParaRPr lang="en-US" sz="5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Brad Aragon, CSP</a:t>
            </a:r>
          </a:p>
          <a:p>
            <a:r>
              <a:rPr lang="en-US" dirty="0" smtClean="0"/>
              <a:t>Kern County Safety Officer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86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H="1">
            <a:off x="536027" y="452718"/>
            <a:ext cx="45719" cy="71157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0410825" cy="6830963"/>
          </a:xfrm>
        </p:spPr>
      </p:pic>
    </p:spTree>
    <p:extLst>
      <p:ext uri="{BB962C8B-B14F-4D97-AF65-F5344CB8AC3E}">
        <p14:creationId xmlns:p14="http://schemas.microsoft.com/office/powerpoint/2010/main" val="1994395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Agenda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850" y="2052918"/>
            <a:ext cx="9726003" cy="4805082"/>
          </a:xfrm>
        </p:spPr>
        <p:txBody>
          <a:bodyPr/>
          <a:lstStyle/>
          <a:p>
            <a:r>
              <a:rPr lang="en-US" sz="3200" dirty="0" smtClean="0"/>
              <a:t>Welcome- Introductions</a:t>
            </a:r>
          </a:p>
          <a:p>
            <a:r>
              <a:rPr lang="en-US" sz="3200" dirty="0" smtClean="0"/>
              <a:t>Guest Speaker – Dr. </a:t>
            </a:r>
            <a:r>
              <a:rPr lang="en-US" sz="3200" dirty="0" err="1" smtClean="0"/>
              <a:t>Felizarta</a:t>
            </a:r>
            <a:endParaRPr lang="en-US" sz="3200" dirty="0" smtClean="0"/>
          </a:p>
          <a:p>
            <a:r>
              <a:rPr lang="en-US" sz="3200" dirty="0" smtClean="0"/>
              <a:t>New Safety Data Sheet program</a:t>
            </a:r>
          </a:p>
          <a:p>
            <a:pPr lvl="1"/>
            <a:r>
              <a:rPr lang="en-US" sz="3200" dirty="0" smtClean="0"/>
              <a:t>Electronic Library versus the traditional binder</a:t>
            </a:r>
          </a:p>
          <a:p>
            <a:pPr lvl="1"/>
            <a:r>
              <a:rPr lang="en-US" sz="3200" dirty="0" smtClean="0"/>
              <a:t>SDS binder updates</a:t>
            </a:r>
          </a:p>
          <a:p>
            <a:r>
              <a:rPr lang="en-US" sz="3200" dirty="0" smtClean="0"/>
              <a:t>Cal-OSHA Log 300 and 300A reminders</a:t>
            </a:r>
            <a:endParaRPr lang="en-US" sz="3200" dirty="0"/>
          </a:p>
          <a:p>
            <a:pPr marL="57150" indent="0">
              <a:buNone/>
            </a:pPr>
            <a:endParaRPr lang="en-US" dirty="0" smtClean="0"/>
          </a:p>
          <a:p>
            <a:pPr marL="571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402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Safety Data Sheet (SDS) Program</a:t>
            </a:r>
            <a:r>
              <a:rPr lang="en-US" dirty="0" smtClean="0"/>
              <a:t>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The new system will replace the SDS binder at each department</a:t>
            </a:r>
          </a:p>
          <a:p>
            <a:r>
              <a:rPr lang="en-US" sz="3200" dirty="0" smtClean="0"/>
              <a:t>Each department and employee will have access to their own SDS library</a:t>
            </a:r>
          </a:p>
          <a:p>
            <a:r>
              <a:rPr lang="en-US" sz="3200" dirty="0" smtClean="0"/>
              <a:t>Access by computer or mobile device is available</a:t>
            </a:r>
          </a:p>
          <a:p>
            <a:r>
              <a:rPr lang="en-US" sz="3200" dirty="0" smtClean="0"/>
              <a:t>Demonstration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3149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Safety Data Sheets (SDS) Program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600" dirty="0" err="1" smtClean="0"/>
              <a:t>ComplianceHub</a:t>
            </a:r>
            <a:r>
              <a:rPr lang="en-US" sz="3600" dirty="0" smtClean="0"/>
              <a:t> is the program platform</a:t>
            </a:r>
          </a:p>
          <a:p>
            <a:r>
              <a:rPr lang="en-US" sz="3600" dirty="0" smtClean="0"/>
              <a:t>Link to the program will be similar to the link for Target Solutions on the </a:t>
            </a:r>
            <a:r>
              <a:rPr lang="en-US" sz="3600" dirty="0" err="1" smtClean="0"/>
              <a:t>CountyNet</a:t>
            </a:r>
            <a:r>
              <a:rPr lang="en-US" sz="3600" dirty="0" smtClean="0"/>
              <a:t> page.</a:t>
            </a:r>
          </a:p>
          <a:p>
            <a:r>
              <a:rPr lang="en-US" sz="3600" dirty="0" smtClean="0">
                <a:hlinkClick r:id="rId2"/>
              </a:rPr>
              <a:t>https://countynet.co.kern.ca.us/</a:t>
            </a:r>
            <a:endParaRPr lang="en-US" sz="3600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161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Cal-OSHA Log 300 and 300A Prep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Log 300s should be up to date and will need to be updated and complete by 12/31/2018</a:t>
            </a:r>
          </a:p>
          <a:p>
            <a:r>
              <a:rPr lang="en-US" dirty="0" smtClean="0"/>
              <a:t>The log 300A forms will be due and required to be posted by February 1, 2019</a:t>
            </a:r>
          </a:p>
          <a:p>
            <a:r>
              <a:rPr lang="en-US" dirty="0" smtClean="0"/>
              <a:t>I will ask that each department send me an electronic copy of their Log 300 and 300A.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566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Cal-OSHA Log 300-300A link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hlinkClick r:id="rId2"/>
              </a:rPr>
              <a:t>https://www.dir.ca.gov/dosh/etools/recordkeeping/CaStandard/CalStandard.htm</a:t>
            </a:r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60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941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82</TotalTime>
  <Words>178</Words>
  <Application>Microsoft Office PowerPoint</Application>
  <PresentationFormat>Widescreen</PresentationFormat>
  <Paragraphs>26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Century Gothic</vt:lpstr>
      <vt:lpstr>Wingdings 3</vt:lpstr>
      <vt:lpstr>Ion</vt:lpstr>
      <vt:lpstr>Kern County  Safety Committee Meeting 4th Quarter - 2018</vt:lpstr>
      <vt:lpstr>PowerPoint Presentation</vt:lpstr>
      <vt:lpstr>Today’s Agenda</vt:lpstr>
      <vt:lpstr>Safety Data Sheet (SDS) Program </vt:lpstr>
      <vt:lpstr>Safety Data Sheets (SDS) Program</vt:lpstr>
      <vt:lpstr>Cal-OSHA Log 300 and 300A Prep</vt:lpstr>
      <vt:lpstr>Cal-OSHA Log 300-300A link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Kern County  Safety Committee Meeting 4th Quarter - 2018</dc:title>
  <dc:creator>Brad Aragon</dc:creator>
  <cp:lastModifiedBy>Brad Aragon</cp:lastModifiedBy>
  <cp:revision>8</cp:revision>
  <dcterms:created xsi:type="dcterms:W3CDTF">2018-11-09T21:51:06Z</dcterms:created>
  <dcterms:modified xsi:type="dcterms:W3CDTF">2018-11-09T23:13:36Z</dcterms:modified>
</cp:coreProperties>
</file>