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01/01 through 05/01</a:t>
            </a:r>
            <a:endParaRPr lang="en-US" dirty="0"/>
          </a:p>
        </c:rich>
      </c:tx>
      <c:layout>
        <c:manualLayout>
          <c:xMode val="edge"/>
          <c:yMode val="edge"/>
          <c:x val="0.4027562163972391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5517950167119366E-2"/>
          <c:y val="7.6488082242954378E-2"/>
          <c:w val="0.95756263253135898"/>
          <c:h val="0.787539746071482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276</c:v>
                </c:pt>
                <c:pt idx="1">
                  <c:v>241</c:v>
                </c:pt>
                <c:pt idx="2">
                  <c:v>208</c:v>
                </c:pt>
                <c:pt idx="3">
                  <c:v>208</c:v>
                </c:pt>
                <c:pt idx="4">
                  <c:v>205</c:v>
                </c:pt>
                <c:pt idx="5">
                  <c:v>222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043696"/>
        <c:axId val="352044088"/>
      </c:barChart>
      <c:catAx>
        <c:axId val="35204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44088"/>
        <c:crosses val="autoZero"/>
        <c:auto val="1"/>
        <c:lblAlgn val="ctr"/>
        <c:lblOffset val="100"/>
        <c:noMultiLvlLbl val="0"/>
      </c:catAx>
      <c:valAx>
        <c:axId val="35204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43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8E559-CF23-461A-97CB-316F1386FDA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B5FEA-5E31-4410-9CF3-DAF7647363B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633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8E559-CF23-461A-97CB-316F1386FDA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B5FEA-5E31-4410-9CF3-DAF76473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42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8E559-CF23-461A-97CB-316F1386FDA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B5FEA-5E31-4410-9CF3-DAF7647363B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75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8E559-CF23-461A-97CB-316F1386FDA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B5FEA-5E31-4410-9CF3-DAF76473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11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8E559-CF23-461A-97CB-316F1386FDA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B5FEA-5E31-4410-9CF3-DAF76473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48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8E559-CF23-461A-97CB-316F1386FDA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B5FEA-5E31-4410-9CF3-DAF76473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340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8E559-CF23-461A-97CB-316F1386FDA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B5FEA-5E31-4410-9CF3-DAF76473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9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5D8E559-CF23-461A-97CB-316F1386FDA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DB5FEA-5E31-4410-9CF3-DAF76473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8E559-CF23-461A-97CB-316F1386FDA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B5FEA-5E31-4410-9CF3-DAF76473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5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8E559-CF23-461A-97CB-316F1386FDA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B5FEA-5E31-4410-9CF3-DAF76473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96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8E559-CF23-461A-97CB-316F1386FDA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B5FEA-5E31-4410-9CF3-DAF764736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87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5D8E559-CF23-461A-97CB-316F1386FDAB}" type="datetimeFigureOut">
              <a:rPr lang="en-US" smtClean="0"/>
              <a:t>5/8/2018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DB5FEA-5E31-4410-9CF3-DAF7647363B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7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5355" y="0"/>
            <a:ext cx="10058400" cy="356616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Kern County Safety Committee 2</a:t>
            </a:r>
            <a:r>
              <a:rPr lang="en-US" sz="6000" baseline="30000" dirty="0" smtClean="0"/>
              <a:t>nd</a:t>
            </a:r>
            <a:r>
              <a:rPr lang="en-US" sz="6000" dirty="0" smtClean="0"/>
              <a:t> </a:t>
            </a:r>
            <a:r>
              <a:rPr lang="en-US" sz="6000" dirty="0" err="1" smtClean="0"/>
              <a:t>Qtr</a:t>
            </a:r>
            <a:r>
              <a:rPr lang="en-US" sz="6000" dirty="0" smtClean="0"/>
              <a:t>, 2018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Brad Aragon, CSP</a:t>
            </a:r>
          </a:p>
          <a:p>
            <a:r>
              <a:rPr lang="en-US" sz="3200" b="1" dirty="0" smtClean="0"/>
              <a:t>County Risk Management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3124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Heat Illness 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56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hire orientations</a:t>
            </a:r>
          </a:p>
          <a:p>
            <a:r>
              <a:rPr lang="en-US" dirty="0" smtClean="0"/>
              <a:t>Safety courses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802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Itrain</a:t>
            </a:r>
            <a:r>
              <a:rPr lang="en-US" dirty="0" smtClean="0"/>
              <a:t>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61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6349" y="0"/>
            <a:ext cx="9879013" cy="771525"/>
          </a:xfrm>
        </p:spPr>
        <p:txBody>
          <a:bodyPr/>
          <a:lstStyle/>
          <a:p>
            <a:r>
              <a:rPr lang="en-US" dirty="0" smtClean="0"/>
              <a:t>Work Comp Claims History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7940471"/>
              </p:ext>
            </p:extLst>
          </p:nvPr>
        </p:nvGraphicFramePr>
        <p:xfrm>
          <a:off x="142875" y="1104900"/>
          <a:ext cx="11012488" cy="5153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8331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Comp Claims Breakdown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37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Results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15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Data 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Online opportunity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140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EIA TV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8103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197</TotalTime>
  <Words>49</Words>
  <Application>Microsoft Office PowerPoint</Application>
  <PresentationFormat>Widescreen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Calibri Light</vt:lpstr>
      <vt:lpstr>Retrospect</vt:lpstr>
      <vt:lpstr>Kern County Safety Committee 2nd Qtr, 2018</vt:lpstr>
      <vt:lpstr>Heat Illness Prevention</vt:lpstr>
      <vt:lpstr>Target Solutions</vt:lpstr>
      <vt:lpstr>Itrain video</vt:lpstr>
      <vt:lpstr>Work Comp Claims History</vt:lpstr>
      <vt:lpstr>Work Comp Claims Breakdown</vt:lpstr>
      <vt:lpstr>Safety Survey</vt:lpstr>
      <vt:lpstr>Safety Data Sheets</vt:lpstr>
      <vt:lpstr>EIA TV Courses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Kern County Safety Committee 2nd Qtr, 2018</dc:title>
  <dc:creator>Brad Aragon</dc:creator>
  <cp:lastModifiedBy>Brad Aragon</cp:lastModifiedBy>
  <cp:revision>5</cp:revision>
  <dcterms:created xsi:type="dcterms:W3CDTF">2018-05-08T20:07:42Z</dcterms:created>
  <dcterms:modified xsi:type="dcterms:W3CDTF">2018-05-08T23:24:57Z</dcterms:modified>
</cp:coreProperties>
</file>