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AFA85-BCF2-260E-FBDC-D732EFF1E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9D4B8-9FEB-63B3-D090-EEBC97E86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FF532-0626-8AF7-9F49-7D48FC51D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41705-6410-6EE7-A1C4-9264DD5AF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D39C8-E8EA-A755-A1CC-EBE54423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2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5AADC-03DA-CA5F-E611-1ECF9230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28217-EDAB-3C62-E50D-3787D6641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E5C98-83C9-D4F2-D393-35F38D93D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DFB62-0FA6-5500-9A34-C978E8017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E429B-85BB-D225-D69F-5C7109F9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35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25AB4-97BC-A8EB-6272-8D53E0D03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6DAD6-BF18-FCFE-F0FE-4E6E05333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A4C01-0206-5CEC-7439-9C09D12A8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8EE39-E86E-EC93-27AB-F40EA5D17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9F9A2-0D54-622C-B590-4F31C56E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7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99ED5-00EA-FBD4-E60D-7AEE79EB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DEA26-38BA-17AF-5786-BB0ACD301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2EAC3C-94C5-DC10-85D5-B3095D867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E80E0B-7434-3A09-132B-13470CBE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110D0-0CA6-70A8-7E7F-B51D8EC53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288AA-FD93-5A75-8C45-EE273F21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90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37C06-A08A-F39E-F3D9-1C238DE99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E0D5A-2502-1417-D48B-F7BB60FCE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8A692-43EF-BA8D-760C-F4E020716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047A7-F300-E135-D31C-4B59C36EA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3B7D0-F01C-B5D5-E0B7-A7A257F95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DC891-74C7-A13B-B51C-95D2CCE7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B28FE5-4403-82A9-25A3-1EDB0EAE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019AA9-CF8C-CECA-7E53-5F356CA8B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1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D4B8E-0B8A-552E-AE11-F9E05F0A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802B40-2663-61E0-22D1-253336425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C56A-28FA-461D-12E5-4C498AA96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6A71B4-6A99-CC7F-459F-3D0FBE63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2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0ED88-FAF3-BB8A-8E7B-474136F33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EEA81C-DCB9-7D65-E119-6AE3A18F6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FD714-2A25-C6B3-92B2-791B89A0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5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55204-D200-AA7D-DD8C-2C6E7363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0F995-367D-0633-3C4D-4FC6787D1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3B984-935F-2E2E-4D67-BF40EC66D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7EDE7-842E-6E10-B3DF-393AB2F95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F1338-90EE-CE8E-61DD-3200C118B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0A488-6882-8F56-7350-AF4AEDB0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29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1BB2C-FACD-4996-A0EB-FD789D826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51BF31-AABB-7358-4242-CC070321D5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339C8-2EF5-2425-1DCC-D3B87C035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27EDD-13FF-2022-8F90-30651D203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C17B04-0476-3570-3C4C-D5D5EA4AB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39EB4-2E2C-66D7-25FB-E3EFF1998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6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FCF2C-97FE-7CBD-9E26-1F954742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727A03-D914-8266-D145-46BEBD379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60195-BAFD-0171-3068-4C527AC7E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E8A99-D1BD-EE58-3DB4-DE64CCF86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F0AE9-097F-D139-59AC-35E89340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40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C0CE44-2832-6823-30F5-8B67B6EC71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4438F-5079-98EA-5981-EEA9602A0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65E1-272C-0676-0B37-6FCB8CB7A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A5B51-DEDC-D4DD-8228-B24882FAE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3316B-1F67-3810-D506-B54F896BC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85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A391A2-182F-11CF-F64E-9E48CC587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8FEDE-E05A-6429-72F0-5FEC31667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FB99B-14A0-0C16-962D-404A1293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0D7590-B0F5-403A-A91F-E134B704EAAA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6CAA6-70F0-DFD9-1BEA-EF4430137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70D02-B39A-A0BB-C865-A9CC5C21C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0B267-F542-4387-B346-3B00D0B6C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347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">
            <a:extLst>
              <a:ext uri="{FF2B5EF4-FFF2-40B4-BE49-F238E27FC236}">
                <a16:creationId xmlns:a16="http://schemas.microsoft.com/office/drawing/2014/main" id="{6DBBFE79-7D2C-3382-A235-C96EB363B8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0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">
            <a:extLst>
              <a:ext uri="{FF2B5EF4-FFF2-40B4-BE49-F238E27FC236}">
                <a16:creationId xmlns:a16="http://schemas.microsoft.com/office/drawing/2014/main" id="{2D2A163D-FB7D-68E0-9F85-30F4C43303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0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">
            <a:extLst>
              <a:ext uri="{FF2B5EF4-FFF2-40B4-BE49-F238E27FC236}">
                <a16:creationId xmlns:a16="http://schemas.microsoft.com/office/drawing/2014/main" id="{D6F39CFF-98CE-D28E-724D-522FAE2252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28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">
            <a:extLst>
              <a:ext uri="{FF2B5EF4-FFF2-40B4-BE49-F238E27FC236}">
                <a16:creationId xmlns:a16="http://schemas.microsoft.com/office/drawing/2014/main" id="{5E24AD32-691B-E6A2-296B-9666B50B75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8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">
            <a:extLst>
              <a:ext uri="{FF2B5EF4-FFF2-40B4-BE49-F238E27FC236}">
                <a16:creationId xmlns:a16="http://schemas.microsoft.com/office/drawing/2014/main" id="{B83F8970-A776-085C-B5D3-CDE5269DEC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179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">
            <a:extLst>
              <a:ext uri="{FF2B5EF4-FFF2-40B4-BE49-F238E27FC236}">
                <a16:creationId xmlns:a16="http://schemas.microsoft.com/office/drawing/2014/main" id="{D6B1897C-7544-9520-6C9B-2AB94903D5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2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">
            <a:extLst>
              <a:ext uri="{FF2B5EF4-FFF2-40B4-BE49-F238E27FC236}">
                <a16:creationId xmlns:a16="http://schemas.microsoft.com/office/drawing/2014/main" id="{FC67BCFB-5C9F-1F5E-6F72-8D32D03C80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8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8">
            <a:extLst>
              <a:ext uri="{FF2B5EF4-FFF2-40B4-BE49-F238E27FC236}">
                <a16:creationId xmlns:a16="http://schemas.microsoft.com/office/drawing/2014/main" id="{1ED22EF9-807B-95F5-B055-5ECD40BE08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3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9">
            <a:extLst>
              <a:ext uri="{FF2B5EF4-FFF2-40B4-BE49-F238E27FC236}">
                <a16:creationId xmlns:a16="http://schemas.microsoft.com/office/drawing/2014/main" id="{762097A2-9819-F719-3B4C-46E32080EC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67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0">
            <a:extLst>
              <a:ext uri="{FF2B5EF4-FFF2-40B4-BE49-F238E27FC236}">
                <a16:creationId xmlns:a16="http://schemas.microsoft.com/office/drawing/2014/main" id="{0D58443E-34DE-6FBA-F365-386B008139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64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1">
            <a:extLst>
              <a:ext uri="{FF2B5EF4-FFF2-40B4-BE49-F238E27FC236}">
                <a16:creationId xmlns:a16="http://schemas.microsoft.com/office/drawing/2014/main" id="{CDCF318D-4F46-EBFA-F9A2-330CA63109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10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2">
            <a:extLst>
              <a:ext uri="{FF2B5EF4-FFF2-40B4-BE49-F238E27FC236}">
                <a16:creationId xmlns:a16="http://schemas.microsoft.com/office/drawing/2014/main" id="{CE6C95F6-EAC4-DAE0-0555-21CCD534F9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3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3">
            <a:extLst>
              <a:ext uri="{FF2B5EF4-FFF2-40B4-BE49-F238E27FC236}">
                <a16:creationId xmlns:a16="http://schemas.microsoft.com/office/drawing/2014/main" id="{94366CC6-43C3-087F-9A25-B06D02DBDB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46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4">
            <a:extLst>
              <a:ext uri="{FF2B5EF4-FFF2-40B4-BE49-F238E27FC236}">
                <a16:creationId xmlns:a16="http://schemas.microsoft.com/office/drawing/2014/main" id="{B286B3AE-EFBD-4FA2-1D9D-48087323E6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13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5">
            <a:extLst>
              <a:ext uri="{FF2B5EF4-FFF2-40B4-BE49-F238E27FC236}">
                <a16:creationId xmlns:a16="http://schemas.microsoft.com/office/drawing/2014/main" id="{34594094-F553-AB4F-BA25-E590A05F5B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815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6">
            <a:extLst>
              <a:ext uri="{FF2B5EF4-FFF2-40B4-BE49-F238E27FC236}">
                <a16:creationId xmlns:a16="http://schemas.microsoft.com/office/drawing/2014/main" id="{49062F23-1F60-BB82-5A1B-6A527419FA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923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7">
            <a:extLst>
              <a:ext uri="{FF2B5EF4-FFF2-40B4-BE49-F238E27FC236}">
                <a16:creationId xmlns:a16="http://schemas.microsoft.com/office/drawing/2014/main" id="{6E580464-F1DB-0A25-03EA-12530A7403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03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8">
            <a:extLst>
              <a:ext uri="{FF2B5EF4-FFF2-40B4-BE49-F238E27FC236}">
                <a16:creationId xmlns:a16="http://schemas.microsoft.com/office/drawing/2014/main" id="{706BD5EC-29CE-A2D6-8B92-A65EE44AA5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2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19">
            <a:extLst>
              <a:ext uri="{FF2B5EF4-FFF2-40B4-BE49-F238E27FC236}">
                <a16:creationId xmlns:a16="http://schemas.microsoft.com/office/drawing/2014/main" id="{FF7505F0-C736-DCA3-7222-985C0ACC91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84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0">
            <a:extLst>
              <a:ext uri="{FF2B5EF4-FFF2-40B4-BE49-F238E27FC236}">
                <a16:creationId xmlns:a16="http://schemas.microsoft.com/office/drawing/2014/main" id="{5DDCA5F5-7A77-A736-BD91-E83C371DC0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64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1">
            <a:extLst>
              <a:ext uri="{FF2B5EF4-FFF2-40B4-BE49-F238E27FC236}">
                <a16:creationId xmlns:a16="http://schemas.microsoft.com/office/drawing/2014/main" id="{690E6694-A235-4AB1-56B3-6A0D336A55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24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2">
            <a:extLst>
              <a:ext uri="{FF2B5EF4-FFF2-40B4-BE49-F238E27FC236}">
                <a16:creationId xmlns:a16="http://schemas.microsoft.com/office/drawing/2014/main" id="{AF31446F-6A78-948D-335B-CE69A9F725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80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3">
            <a:extLst>
              <a:ext uri="{FF2B5EF4-FFF2-40B4-BE49-F238E27FC236}">
                <a16:creationId xmlns:a16="http://schemas.microsoft.com/office/drawing/2014/main" id="{FAEEF691-F8D2-1343-F80E-927C2694F4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84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4">
            <a:extLst>
              <a:ext uri="{FF2B5EF4-FFF2-40B4-BE49-F238E27FC236}">
                <a16:creationId xmlns:a16="http://schemas.microsoft.com/office/drawing/2014/main" id="{4C82DE99-6C85-5298-2EAF-99F3709BAE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28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5">
            <a:extLst>
              <a:ext uri="{FF2B5EF4-FFF2-40B4-BE49-F238E27FC236}">
                <a16:creationId xmlns:a16="http://schemas.microsoft.com/office/drawing/2014/main" id="{6F7C4929-3CA7-8678-9B6E-B5447D05CA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93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6">
            <a:extLst>
              <a:ext uri="{FF2B5EF4-FFF2-40B4-BE49-F238E27FC236}">
                <a16:creationId xmlns:a16="http://schemas.microsoft.com/office/drawing/2014/main" id="{7D314097-2294-F961-7691-E039160C76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34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7">
            <a:extLst>
              <a:ext uri="{FF2B5EF4-FFF2-40B4-BE49-F238E27FC236}">
                <a16:creationId xmlns:a16="http://schemas.microsoft.com/office/drawing/2014/main" id="{6E724733-F64F-9FFE-7582-2E4723D877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88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8">
            <a:extLst>
              <a:ext uri="{FF2B5EF4-FFF2-40B4-BE49-F238E27FC236}">
                <a16:creationId xmlns:a16="http://schemas.microsoft.com/office/drawing/2014/main" id="{C6E9A01A-C5F6-9B66-1BCB-EBEEA17B1F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92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29">
            <a:extLst>
              <a:ext uri="{FF2B5EF4-FFF2-40B4-BE49-F238E27FC236}">
                <a16:creationId xmlns:a16="http://schemas.microsoft.com/office/drawing/2014/main" id="{641567A6-8CB1-8DF8-D61A-A1913BE0CA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35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0">
            <a:extLst>
              <a:ext uri="{FF2B5EF4-FFF2-40B4-BE49-F238E27FC236}">
                <a16:creationId xmlns:a16="http://schemas.microsoft.com/office/drawing/2014/main" id="{ECFF5C00-1680-45A7-D7BC-4F424D3C1D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689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1">
            <a:extLst>
              <a:ext uri="{FF2B5EF4-FFF2-40B4-BE49-F238E27FC236}">
                <a16:creationId xmlns:a16="http://schemas.microsoft.com/office/drawing/2014/main" id="{88002041-C8A1-1B8D-FECD-9CE8B721D3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34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2">
            <a:extLst>
              <a:ext uri="{FF2B5EF4-FFF2-40B4-BE49-F238E27FC236}">
                <a16:creationId xmlns:a16="http://schemas.microsoft.com/office/drawing/2014/main" id="{2A334701-AB60-627C-F90A-5E24C43203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95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3">
            <a:extLst>
              <a:ext uri="{FF2B5EF4-FFF2-40B4-BE49-F238E27FC236}">
                <a16:creationId xmlns:a16="http://schemas.microsoft.com/office/drawing/2014/main" id="{E8A18671-9E25-09E2-50C3-7CB229FF10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46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4">
            <a:extLst>
              <a:ext uri="{FF2B5EF4-FFF2-40B4-BE49-F238E27FC236}">
                <a16:creationId xmlns:a16="http://schemas.microsoft.com/office/drawing/2014/main" id="{9A44B828-F207-45EA-5835-A63A12BC13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353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5">
            <a:extLst>
              <a:ext uri="{FF2B5EF4-FFF2-40B4-BE49-F238E27FC236}">
                <a16:creationId xmlns:a16="http://schemas.microsoft.com/office/drawing/2014/main" id="{0042DEBF-38BD-8F2C-DA5D-6BA0B73C77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42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6">
            <a:extLst>
              <a:ext uri="{FF2B5EF4-FFF2-40B4-BE49-F238E27FC236}">
                <a16:creationId xmlns:a16="http://schemas.microsoft.com/office/drawing/2014/main" id="{01751964-AB0B-FD8B-9CC2-13CA0F4AC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27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7">
            <a:extLst>
              <a:ext uri="{FF2B5EF4-FFF2-40B4-BE49-F238E27FC236}">
                <a16:creationId xmlns:a16="http://schemas.microsoft.com/office/drawing/2014/main" id="{236CC452-82FD-EEBF-BF49-B4719E722B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388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8">
            <a:extLst>
              <a:ext uri="{FF2B5EF4-FFF2-40B4-BE49-F238E27FC236}">
                <a16:creationId xmlns:a16="http://schemas.microsoft.com/office/drawing/2014/main" id="{986D43DB-E573-1F91-0FC7-0C9AC1E8AF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266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39">
            <a:extLst>
              <a:ext uri="{FF2B5EF4-FFF2-40B4-BE49-F238E27FC236}">
                <a16:creationId xmlns:a16="http://schemas.microsoft.com/office/drawing/2014/main" id="{64723B18-A037-DF85-2050-2138EF9088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47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0">
            <a:extLst>
              <a:ext uri="{FF2B5EF4-FFF2-40B4-BE49-F238E27FC236}">
                <a16:creationId xmlns:a16="http://schemas.microsoft.com/office/drawing/2014/main" id="{550B8478-3A68-B185-BFAC-6ACB425319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77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1">
            <a:extLst>
              <a:ext uri="{FF2B5EF4-FFF2-40B4-BE49-F238E27FC236}">
                <a16:creationId xmlns:a16="http://schemas.microsoft.com/office/drawing/2014/main" id="{0E1D974B-D2FA-B21E-EAD8-5CC9921C49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68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2">
            <a:extLst>
              <a:ext uri="{FF2B5EF4-FFF2-40B4-BE49-F238E27FC236}">
                <a16:creationId xmlns:a16="http://schemas.microsoft.com/office/drawing/2014/main" id="{0FB43BF1-32A9-A25F-3675-3B403A175A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872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3">
            <a:extLst>
              <a:ext uri="{FF2B5EF4-FFF2-40B4-BE49-F238E27FC236}">
                <a16:creationId xmlns:a16="http://schemas.microsoft.com/office/drawing/2014/main" id="{876DD76B-555A-27CB-AC48-CB852CE33C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02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4">
            <a:extLst>
              <a:ext uri="{FF2B5EF4-FFF2-40B4-BE49-F238E27FC236}">
                <a16:creationId xmlns:a16="http://schemas.microsoft.com/office/drawing/2014/main" id="{68EA3EED-D768-7937-2B8C-5FE8F3A532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864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5">
            <a:extLst>
              <a:ext uri="{FF2B5EF4-FFF2-40B4-BE49-F238E27FC236}">
                <a16:creationId xmlns:a16="http://schemas.microsoft.com/office/drawing/2014/main" id="{0717C835-BC7D-F94B-B202-46D220E36D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67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6">
            <a:extLst>
              <a:ext uri="{FF2B5EF4-FFF2-40B4-BE49-F238E27FC236}">
                <a16:creationId xmlns:a16="http://schemas.microsoft.com/office/drawing/2014/main" id="{3CB520B7-9328-A6F7-7042-5A04E3DECC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232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7">
            <a:extLst>
              <a:ext uri="{FF2B5EF4-FFF2-40B4-BE49-F238E27FC236}">
                <a16:creationId xmlns:a16="http://schemas.microsoft.com/office/drawing/2014/main" id="{9D5AE126-609A-9C6E-7AE2-034BE537D6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637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8">
            <a:extLst>
              <a:ext uri="{FF2B5EF4-FFF2-40B4-BE49-F238E27FC236}">
                <a16:creationId xmlns:a16="http://schemas.microsoft.com/office/drawing/2014/main" id="{FA51B207-9F37-B0FB-0681-E5B2DE5388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188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49">
            <a:extLst>
              <a:ext uri="{FF2B5EF4-FFF2-40B4-BE49-F238E27FC236}">
                <a16:creationId xmlns:a16="http://schemas.microsoft.com/office/drawing/2014/main" id="{E81BD5DF-863E-24AF-4BB9-65838E4CB3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95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0">
            <a:extLst>
              <a:ext uri="{FF2B5EF4-FFF2-40B4-BE49-F238E27FC236}">
                <a16:creationId xmlns:a16="http://schemas.microsoft.com/office/drawing/2014/main" id="{41A708C5-491F-CC22-62C0-A3A9446F4A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777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1">
            <a:extLst>
              <a:ext uri="{FF2B5EF4-FFF2-40B4-BE49-F238E27FC236}">
                <a16:creationId xmlns:a16="http://schemas.microsoft.com/office/drawing/2014/main" id="{62A7ED94-EF00-9CFC-DE84-B3B6124AD7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712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2">
            <a:extLst>
              <a:ext uri="{FF2B5EF4-FFF2-40B4-BE49-F238E27FC236}">
                <a16:creationId xmlns:a16="http://schemas.microsoft.com/office/drawing/2014/main" id="{DD0E4120-CC09-633D-4F2D-FD289DAA53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784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3">
            <a:extLst>
              <a:ext uri="{FF2B5EF4-FFF2-40B4-BE49-F238E27FC236}">
                <a16:creationId xmlns:a16="http://schemas.microsoft.com/office/drawing/2014/main" id="{B825BFD7-358A-2460-1680-4905AAA4EE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601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4">
            <a:extLst>
              <a:ext uri="{FF2B5EF4-FFF2-40B4-BE49-F238E27FC236}">
                <a16:creationId xmlns:a16="http://schemas.microsoft.com/office/drawing/2014/main" id="{F64AD440-8BE4-4BD3-A64F-F05C8AC27D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14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5">
            <a:extLst>
              <a:ext uri="{FF2B5EF4-FFF2-40B4-BE49-F238E27FC236}">
                <a16:creationId xmlns:a16="http://schemas.microsoft.com/office/drawing/2014/main" id="{16D313F4-23AC-92CE-D65A-A53EFC62A9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362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6">
            <a:extLst>
              <a:ext uri="{FF2B5EF4-FFF2-40B4-BE49-F238E27FC236}">
                <a16:creationId xmlns:a16="http://schemas.microsoft.com/office/drawing/2014/main" id="{96B4AFBF-93BF-C374-5B78-D8E2E836B6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936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7">
            <a:extLst>
              <a:ext uri="{FF2B5EF4-FFF2-40B4-BE49-F238E27FC236}">
                <a16:creationId xmlns:a16="http://schemas.microsoft.com/office/drawing/2014/main" id="{80193CFB-7B68-F47F-7B79-567D4827B2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774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8">
            <a:extLst>
              <a:ext uri="{FF2B5EF4-FFF2-40B4-BE49-F238E27FC236}">
                <a16:creationId xmlns:a16="http://schemas.microsoft.com/office/drawing/2014/main" id="{669C16FA-F1BC-F44E-201C-21F698D333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639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59">
            <a:extLst>
              <a:ext uri="{FF2B5EF4-FFF2-40B4-BE49-F238E27FC236}">
                <a16:creationId xmlns:a16="http://schemas.microsoft.com/office/drawing/2014/main" id="{B66F6CF5-AF07-7E0E-0409-10861FAFE2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089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0">
            <a:extLst>
              <a:ext uri="{FF2B5EF4-FFF2-40B4-BE49-F238E27FC236}">
                <a16:creationId xmlns:a16="http://schemas.microsoft.com/office/drawing/2014/main" id="{7B3AE8B4-BD25-24A6-4FD5-A31617A86B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861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1">
            <a:extLst>
              <a:ext uri="{FF2B5EF4-FFF2-40B4-BE49-F238E27FC236}">
                <a16:creationId xmlns:a16="http://schemas.microsoft.com/office/drawing/2014/main" id="{B3D673BC-59A3-3D85-E956-29CF91D843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034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2">
            <a:extLst>
              <a:ext uri="{FF2B5EF4-FFF2-40B4-BE49-F238E27FC236}">
                <a16:creationId xmlns:a16="http://schemas.microsoft.com/office/drawing/2014/main" id="{987C7F0D-34B7-66B4-C787-CE6F1D8D97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426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3">
            <a:extLst>
              <a:ext uri="{FF2B5EF4-FFF2-40B4-BE49-F238E27FC236}">
                <a16:creationId xmlns:a16="http://schemas.microsoft.com/office/drawing/2014/main" id="{E27C0C78-D8F6-B1F2-24AA-59A258F754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38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4">
            <a:extLst>
              <a:ext uri="{FF2B5EF4-FFF2-40B4-BE49-F238E27FC236}">
                <a16:creationId xmlns:a16="http://schemas.microsoft.com/office/drawing/2014/main" id="{8D2E71F2-C7D5-17C8-FAC4-8425129804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21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5">
            <a:extLst>
              <a:ext uri="{FF2B5EF4-FFF2-40B4-BE49-F238E27FC236}">
                <a16:creationId xmlns:a16="http://schemas.microsoft.com/office/drawing/2014/main" id="{C42C55F9-CA84-746A-5BB3-9059233E57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29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6">
            <a:extLst>
              <a:ext uri="{FF2B5EF4-FFF2-40B4-BE49-F238E27FC236}">
                <a16:creationId xmlns:a16="http://schemas.microsoft.com/office/drawing/2014/main" id="{4669CF6B-D44E-0B46-344E-1930D46741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463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7">
            <a:extLst>
              <a:ext uri="{FF2B5EF4-FFF2-40B4-BE49-F238E27FC236}">
                <a16:creationId xmlns:a16="http://schemas.microsoft.com/office/drawing/2014/main" id="{88031751-CBF2-929B-C883-BA928ED833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046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8">
            <a:extLst>
              <a:ext uri="{FF2B5EF4-FFF2-40B4-BE49-F238E27FC236}">
                <a16:creationId xmlns:a16="http://schemas.microsoft.com/office/drawing/2014/main" id="{C52F4A52-6881-7C6C-C388-0AC8835D3A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310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69">
            <a:extLst>
              <a:ext uri="{FF2B5EF4-FFF2-40B4-BE49-F238E27FC236}">
                <a16:creationId xmlns:a16="http://schemas.microsoft.com/office/drawing/2014/main" id="{89ABDF0F-9ADF-1256-F80E-28FA62BE42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642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0">
            <a:extLst>
              <a:ext uri="{FF2B5EF4-FFF2-40B4-BE49-F238E27FC236}">
                <a16:creationId xmlns:a16="http://schemas.microsoft.com/office/drawing/2014/main" id="{32BACB9D-D392-414E-7489-B8DC929C94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322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1">
            <a:extLst>
              <a:ext uri="{FF2B5EF4-FFF2-40B4-BE49-F238E27FC236}">
                <a16:creationId xmlns:a16="http://schemas.microsoft.com/office/drawing/2014/main" id="{6A12E8AB-4CE1-45BD-095C-D634731565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225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2">
            <a:extLst>
              <a:ext uri="{FF2B5EF4-FFF2-40B4-BE49-F238E27FC236}">
                <a16:creationId xmlns:a16="http://schemas.microsoft.com/office/drawing/2014/main" id="{1DC18E99-E398-4BB8-FD4B-53720CABDF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077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3">
            <a:extLst>
              <a:ext uri="{FF2B5EF4-FFF2-40B4-BE49-F238E27FC236}">
                <a16:creationId xmlns:a16="http://schemas.microsoft.com/office/drawing/2014/main" id="{AF7BD3CE-3865-E370-9086-DA43D1BDC4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043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4">
            <a:extLst>
              <a:ext uri="{FF2B5EF4-FFF2-40B4-BE49-F238E27FC236}">
                <a16:creationId xmlns:a16="http://schemas.microsoft.com/office/drawing/2014/main" id="{359CC583-0F15-0C0E-0D26-C84E24EA96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822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5">
            <a:extLst>
              <a:ext uri="{FF2B5EF4-FFF2-40B4-BE49-F238E27FC236}">
                <a16:creationId xmlns:a16="http://schemas.microsoft.com/office/drawing/2014/main" id="{2CA94754-C497-03D6-00DA-7CF3C50973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668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6">
            <a:extLst>
              <a:ext uri="{FF2B5EF4-FFF2-40B4-BE49-F238E27FC236}">
                <a16:creationId xmlns:a16="http://schemas.microsoft.com/office/drawing/2014/main" id="{30D933E3-D8C2-1984-6AA6-1BCF38E7B3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9930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7">
            <a:extLst>
              <a:ext uri="{FF2B5EF4-FFF2-40B4-BE49-F238E27FC236}">
                <a16:creationId xmlns:a16="http://schemas.microsoft.com/office/drawing/2014/main" id="{B023AE55-20A4-2002-98CC-1560EEA168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104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8">
            <a:extLst>
              <a:ext uri="{FF2B5EF4-FFF2-40B4-BE49-F238E27FC236}">
                <a16:creationId xmlns:a16="http://schemas.microsoft.com/office/drawing/2014/main" id="{4C0B3F10-4567-1049-6270-C84A7B4BDA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872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CDHS 833-RFA (07-26) SP79">
            <a:extLst>
              <a:ext uri="{FF2B5EF4-FFF2-40B4-BE49-F238E27FC236}">
                <a16:creationId xmlns:a16="http://schemas.microsoft.com/office/drawing/2014/main" id="{D5E74892-5999-80C4-C43C-1FA3A93145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72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Kern County Department of Human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Isaac Salmeron</dc:creator>
  <cp:lastModifiedBy>Isaac Salmeron</cp:lastModifiedBy>
  <cp:revision>1</cp:revision>
  <dcterms:created xsi:type="dcterms:W3CDTF">2026-07-09T22:07:12Z</dcterms:created>
  <dcterms:modified xsi:type="dcterms:W3CDTF">2026-07-09T22:09:13Z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5e40b43-5f07-44df-9a49-a8f4e629381b_Enabled">
    <vt:lpwstr>true</vt:lpwstr>
  </property>
  <property fmtid="{D5CDD505-2E9C-101B-9397-08002B2CF9AE}" pid="3" name="MSIP_Label_85e40b43-5f07-44df-9a49-a8f4e629381b_SetDate">
    <vt:lpwstr>2026-07-09T22:08:32Z</vt:lpwstr>
  </property>
  <property fmtid="{D5CDD505-2E9C-101B-9397-08002B2CF9AE}" pid="4" name="MSIP_Label_85e40b43-5f07-44df-9a49-a8f4e629381b_Method">
    <vt:lpwstr>Standard</vt:lpwstr>
  </property>
  <property fmtid="{D5CDD505-2E9C-101B-9397-08002B2CF9AE}" pid="5" name="MSIP_Label_85e40b43-5f07-44df-9a49-a8f4e629381b_Name">
    <vt:lpwstr>General Data</vt:lpwstr>
  </property>
  <property fmtid="{D5CDD505-2E9C-101B-9397-08002B2CF9AE}" pid="6" name="MSIP_Label_85e40b43-5f07-44df-9a49-a8f4e629381b_SiteId">
    <vt:lpwstr>03a1b294-969c-49cb-92e2-5490cbd22da9</vt:lpwstr>
  </property>
  <property fmtid="{D5CDD505-2E9C-101B-9397-08002B2CF9AE}" pid="7" name="MSIP_Label_85e40b43-5f07-44df-9a49-a8f4e629381b_ActionId">
    <vt:lpwstr>62356a45-2002-4d0f-8033-ddd6887f216a</vt:lpwstr>
  </property>
  <property fmtid="{D5CDD505-2E9C-101B-9397-08002B2CF9AE}" pid="8" name="MSIP_Label_85e40b43-5f07-44df-9a49-a8f4e629381b_ContentBits">
    <vt:lpwstr>0</vt:lpwstr>
  </property>
  <property fmtid="{D5CDD505-2E9C-101B-9397-08002B2CF9AE}" pid="9" name="MSIP_Label_85e40b43-5f07-44df-9a49-a8f4e629381b_Tag">
    <vt:lpwstr>10, 3, 0, 1</vt:lpwstr>
  </property>
</Properties>
</file>