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2F9F5-3B09-A717-15CA-42C460EDC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F9E83-297F-C78D-93CB-7E263C2B3C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B6549-8435-95BE-EB15-6F91F261B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DC4B1-A928-EF6B-0AA6-AA50A6C22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37B14-D928-264E-E622-7A5D00EE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6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1CCCA-60D7-A967-BC09-959EECD94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CAD44-8F96-50E9-94ED-17DB03D7C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DBECF-B764-1FED-0ED6-AB9AF5396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99C23-224B-B335-2AC2-9C312688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4C61C-1470-4D55-A9BD-17E0CB709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62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84E3A-F7B3-109A-3272-93EB4B1FB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8431C-8817-8708-68C1-9F4DF01D7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8EA0C-51B9-84BF-24A6-B2B19210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8E897-0D66-1DEA-CD8D-0284F26B7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49ACA-026B-1BCF-942D-CC3F9ED5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25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2311F-FBBF-B8DC-DBC1-EA3AADEFF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B3009-65AD-5411-A71B-467AF38BD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286E09-4BCC-7F8A-550F-4123531D4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218D9-7309-9F06-5423-31E9CD070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D87AF9-8212-F439-86FE-DFA4E0913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693DA-FF1D-867D-D29B-01DC25668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9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8B7A1-69AC-DF44-32D1-1E0A34500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DAA9B-DDC3-9D67-7D53-CBDE139AB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404E6B-0DC8-BCF1-6018-681395933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599C1-042B-BA6D-7725-A28879FEA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1D3B77-BE49-6BF0-0169-D64D1DB71F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FE135C-A63A-91F7-1E4E-D7B5635C4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05E558-4EDA-396A-8459-ACAD78A2F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ED98DC-43CC-4D52-6992-1E21A4BD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91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19656-A67D-CC13-79D5-F95038872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86D74E-AC7C-651E-27C2-CBC048C38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FBB94B-F741-507C-EE3A-61E6BA0C7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AF130-7CFD-0B03-35B1-E9D03BC1A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7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11CC5-6D68-1232-F568-018749B7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898283-3A45-502F-FD6D-A4185DE9F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076D5-1EEF-92CF-BA09-BADA3CC20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10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ED43-D36E-7B01-B876-B9A405E4C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50D6E-D6C3-0B01-8FB0-BEA1D614D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75846-059B-6DD5-A5DC-94CBC6FFC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941F6-52AE-F373-7EA4-4BDFBADC1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256AD-56AC-0435-4425-BB92C5B0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31094-C0B9-5743-8C06-5DAF85FDF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81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47ED-AF64-849F-86F1-2EC7A76E2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807623-1DD5-1BBB-5D71-76815D6A47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89838-287B-7340-213F-4F4881836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6ACB2E-DFFC-EA53-4CE7-B978A8F2A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06F69-1411-2416-43B3-AAD96620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EE035-4B72-689C-6762-6203CD13B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60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4FD86-A3AC-1195-359B-F0494879A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49CE8-9FA4-DC72-5558-CB4E7E264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E67C7-CEC5-2242-0989-998BC76AC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84FD0-B191-5E80-3530-B8932C8CD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F0843-2235-2833-B34D-A7D817AEC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1AFAD-0564-709E-0B87-E9A0180635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B9E16-4503-F545-E04C-09F7B31F7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C69F2-AC36-ABEE-7A51-D4C507CA5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A8B42-4960-F260-F390-001464E63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E546C-D42D-9C84-03FB-F14B8FF6D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9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1580E-8AA3-34D2-52B9-63B7D4A2C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9F8CD-51E9-084A-B770-665B661E2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73BE1-0994-7A55-643D-CA0BD2D8F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926550-3A42-438C-B8F6-2D61141A732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80510-61E9-5A0C-A421-A8854DE16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B51E4-F03B-89AE-8671-8D60E1107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A80C5A-1570-4540-BEF6-0FBFDE8DB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932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">
            <a:extLst>
              <a:ext uri="{FF2B5EF4-FFF2-40B4-BE49-F238E27FC236}">
                <a16:creationId xmlns:a16="http://schemas.microsoft.com/office/drawing/2014/main" id="{F45E2DFD-0C43-377F-A44D-C9ED7FD59C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21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">
            <a:extLst>
              <a:ext uri="{FF2B5EF4-FFF2-40B4-BE49-F238E27FC236}">
                <a16:creationId xmlns:a16="http://schemas.microsoft.com/office/drawing/2014/main" id="{17456EE1-B49A-060D-DEED-C98C34B78B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98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">
            <a:extLst>
              <a:ext uri="{FF2B5EF4-FFF2-40B4-BE49-F238E27FC236}">
                <a16:creationId xmlns:a16="http://schemas.microsoft.com/office/drawing/2014/main" id="{48603D7F-2FED-421B-2522-EC5D28F685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">
            <a:extLst>
              <a:ext uri="{FF2B5EF4-FFF2-40B4-BE49-F238E27FC236}">
                <a16:creationId xmlns:a16="http://schemas.microsoft.com/office/drawing/2014/main" id="{212D6811-DAE6-A3D3-2626-F6CA64AA2B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0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">
            <a:extLst>
              <a:ext uri="{FF2B5EF4-FFF2-40B4-BE49-F238E27FC236}">
                <a16:creationId xmlns:a16="http://schemas.microsoft.com/office/drawing/2014/main" id="{42544D0F-85EF-DAB5-4822-35AFDE150F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03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">
            <a:extLst>
              <a:ext uri="{FF2B5EF4-FFF2-40B4-BE49-F238E27FC236}">
                <a16:creationId xmlns:a16="http://schemas.microsoft.com/office/drawing/2014/main" id="{A4DFC037-623B-76CB-CCC1-18B616843F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10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">
            <a:extLst>
              <a:ext uri="{FF2B5EF4-FFF2-40B4-BE49-F238E27FC236}">
                <a16:creationId xmlns:a16="http://schemas.microsoft.com/office/drawing/2014/main" id="{7868783D-09AE-C0D0-FB11-A5EEE691D0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08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8">
            <a:extLst>
              <a:ext uri="{FF2B5EF4-FFF2-40B4-BE49-F238E27FC236}">
                <a16:creationId xmlns:a16="http://schemas.microsoft.com/office/drawing/2014/main" id="{4FDE6EEC-8FFC-FFB9-6F78-2C61FBF7C1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06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9">
            <a:extLst>
              <a:ext uri="{FF2B5EF4-FFF2-40B4-BE49-F238E27FC236}">
                <a16:creationId xmlns:a16="http://schemas.microsoft.com/office/drawing/2014/main" id="{833590AA-31CD-9F43-B9D0-796F9DA46E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38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0">
            <a:extLst>
              <a:ext uri="{FF2B5EF4-FFF2-40B4-BE49-F238E27FC236}">
                <a16:creationId xmlns:a16="http://schemas.microsoft.com/office/drawing/2014/main" id="{E32B163B-8F5D-CA7C-B895-02A748D540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28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1">
            <a:extLst>
              <a:ext uri="{FF2B5EF4-FFF2-40B4-BE49-F238E27FC236}">
                <a16:creationId xmlns:a16="http://schemas.microsoft.com/office/drawing/2014/main" id="{AF61897A-45AC-F655-90DB-1EB7E80E4B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95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2">
            <a:extLst>
              <a:ext uri="{FF2B5EF4-FFF2-40B4-BE49-F238E27FC236}">
                <a16:creationId xmlns:a16="http://schemas.microsoft.com/office/drawing/2014/main" id="{D4C22DA3-65B0-43BB-467B-042AC12C26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8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3">
            <a:extLst>
              <a:ext uri="{FF2B5EF4-FFF2-40B4-BE49-F238E27FC236}">
                <a16:creationId xmlns:a16="http://schemas.microsoft.com/office/drawing/2014/main" id="{B38E6093-1D3F-0723-6809-3BF62F366A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46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4">
            <a:extLst>
              <a:ext uri="{FF2B5EF4-FFF2-40B4-BE49-F238E27FC236}">
                <a16:creationId xmlns:a16="http://schemas.microsoft.com/office/drawing/2014/main" id="{F8D6C747-75E8-D2CC-5A51-B5DA648A3A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36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5">
            <a:extLst>
              <a:ext uri="{FF2B5EF4-FFF2-40B4-BE49-F238E27FC236}">
                <a16:creationId xmlns:a16="http://schemas.microsoft.com/office/drawing/2014/main" id="{5269F824-4CAF-D6AD-4551-DBFA29F55A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98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6">
            <a:extLst>
              <a:ext uri="{FF2B5EF4-FFF2-40B4-BE49-F238E27FC236}">
                <a16:creationId xmlns:a16="http://schemas.microsoft.com/office/drawing/2014/main" id="{2963BCAA-BCB6-4589-911F-9E49BA283B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64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7">
            <a:extLst>
              <a:ext uri="{FF2B5EF4-FFF2-40B4-BE49-F238E27FC236}">
                <a16:creationId xmlns:a16="http://schemas.microsoft.com/office/drawing/2014/main" id="{D41ABE90-2254-278A-3071-0FDC0E0BF9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06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8">
            <a:extLst>
              <a:ext uri="{FF2B5EF4-FFF2-40B4-BE49-F238E27FC236}">
                <a16:creationId xmlns:a16="http://schemas.microsoft.com/office/drawing/2014/main" id="{53BC6D43-941B-0F57-2FE0-3E6131F70D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04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19">
            <a:extLst>
              <a:ext uri="{FF2B5EF4-FFF2-40B4-BE49-F238E27FC236}">
                <a16:creationId xmlns:a16="http://schemas.microsoft.com/office/drawing/2014/main" id="{DB53F344-3080-8CC2-502C-28D02CB46E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20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0">
            <a:extLst>
              <a:ext uri="{FF2B5EF4-FFF2-40B4-BE49-F238E27FC236}">
                <a16:creationId xmlns:a16="http://schemas.microsoft.com/office/drawing/2014/main" id="{1F2478BB-75F3-1693-DF21-24AC1C50FA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36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1">
            <a:extLst>
              <a:ext uri="{FF2B5EF4-FFF2-40B4-BE49-F238E27FC236}">
                <a16:creationId xmlns:a16="http://schemas.microsoft.com/office/drawing/2014/main" id="{ECD39349-1717-14E4-37FD-80EE4E0573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20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2">
            <a:extLst>
              <a:ext uri="{FF2B5EF4-FFF2-40B4-BE49-F238E27FC236}">
                <a16:creationId xmlns:a16="http://schemas.microsoft.com/office/drawing/2014/main" id="{72C6C06B-0683-A8B5-FD15-D3729A8100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99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3">
            <a:extLst>
              <a:ext uri="{FF2B5EF4-FFF2-40B4-BE49-F238E27FC236}">
                <a16:creationId xmlns:a16="http://schemas.microsoft.com/office/drawing/2014/main" id="{7AA5EF8D-167E-B93A-E1E0-457454FF74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53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4">
            <a:extLst>
              <a:ext uri="{FF2B5EF4-FFF2-40B4-BE49-F238E27FC236}">
                <a16:creationId xmlns:a16="http://schemas.microsoft.com/office/drawing/2014/main" id="{F5F96042-BD13-F57E-4787-65D8CFB753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48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5">
            <a:extLst>
              <a:ext uri="{FF2B5EF4-FFF2-40B4-BE49-F238E27FC236}">
                <a16:creationId xmlns:a16="http://schemas.microsoft.com/office/drawing/2014/main" id="{6169D4D6-B1A1-0C53-09C0-E88AE63F7C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91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6">
            <a:extLst>
              <a:ext uri="{FF2B5EF4-FFF2-40B4-BE49-F238E27FC236}">
                <a16:creationId xmlns:a16="http://schemas.microsoft.com/office/drawing/2014/main" id="{5FC5939F-5D43-5013-0670-3B5E4BFD1A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24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7">
            <a:extLst>
              <a:ext uri="{FF2B5EF4-FFF2-40B4-BE49-F238E27FC236}">
                <a16:creationId xmlns:a16="http://schemas.microsoft.com/office/drawing/2014/main" id="{85202343-115F-907A-5562-8E28E8348F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98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8">
            <a:extLst>
              <a:ext uri="{FF2B5EF4-FFF2-40B4-BE49-F238E27FC236}">
                <a16:creationId xmlns:a16="http://schemas.microsoft.com/office/drawing/2014/main" id="{422A1F13-8E06-098A-9BD7-C9DBCDC962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79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29">
            <a:extLst>
              <a:ext uri="{FF2B5EF4-FFF2-40B4-BE49-F238E27FC236}">
                <a16:creationId xmlns:a16="http://schemas.microsoft.com/office/drawing/2014/main" id="{0A5873E4-A9DC-F66A-91D9-FDF5DE3EDD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658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0">
            <a:extLst>
              <a:ext uri="{FF2B5EF4-FFF2-40B4-BE49-F238E27FC236}">
                <a16:creationId xmlns:a16="http://schemas.microsoft.com/office/drawing/2014/main" id="{CD940A93-3AF0-AF7B-D388-93CE2B4A14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2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1">
            <a:extLst>
              <a:ext uri="{FF2B5EF4-FFF2-40B4-BE49-F238E27FC236}">
                <a16:creationId xmlns:a16="http://schemas.microsoft.com/office/drawing/2014/main" id="{45DD9E27-CDA5-4514-D64E-42369DFAA9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2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2">
            <a:extLst>
              <a:ext uri="{FF2B5EF4-FFF2-40B4-BE49-F238E27FC236}">
                <a16:creationId xmlns:a16="http://schemas.microsoft.com/office/drawing/2014/main" id="{AB9D4D99-031B-68B6-9FDF-5ADDAD1AC7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92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3">
            <a:extLst>
              <a:ext uri="{FF2B5EF4-FFF2-40B4-BE49-F238E27FC236}">
                <a16:creationId xmlns:a16="http://schemas.microsoft.com/office/drawing/2014/main" id="{8FA5A4F3-937D-C46B-C7E9-DDD602B534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985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4">
            <a:extLst>
              <a:ext uri="{FF2B5EF4-FFF2-40B4-BE49-F238E27FC236}">
                <a16:creationId xmlns:a16="http://schemas.microsoft.com/office/drawing/2014/main" id="{053C3611-6E8B-8911-07C4-7A0F8DA794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6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5">
            <a:extLst>
              <a:ext uri="{FF2B5EF4-FFF2-40B4-BE49-F238E27FC236}">
                <a16:creationId xmlns:a16="http://schemas.microsoft.com/office/drawing/2014/main" id="{B4A27601-ABF9-8D80-078A-1BC156B8AF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18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6">
            <a:extLst>
              <a:ext uri="{FF2B5EF4-FFF2-40B4-BE49-F238E27FC236}">
                <a16:creationId xmlns:a16="http://schemas.microsoft.com/office/drawing/2014/main" id="{9862C788-33E8-9767-3B77-58B341273A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4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7">
            <a:extLst>
              <a:ext uri="{FF2B5EF4-FFF2-40B4-BE49-F238E27FC236}">
                <a16:creationId xmlns:a16="http://schemas.microsoft.com/office/drawing/2014/main" id="{0CB9AC9D-9B14-DD49-4F44-17673E46CC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966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8">
            <a:extLst>
              <a:ext uri="{FF2B5EF4-FFF2-40B4-BE49-F238E27FC236}">
                <a16:creationId xmlns:a16="http://schemas.microsoft.com/office/drawing/2014/main" id="{F25FDACD-4610-0807-9541-5E102214AF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174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39">
            <a:extLst>
              <a:ext uri="{FF2B5EF4-FFF2-40B4-BE49-F238E27FC236}">
                <a16:creationId xmlns:a16="http://schemas.microsoft.com/office/drawing/2014/main" id="{3004979D-6E1A-8E52-CD40-F9FF96FF1E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07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0">
            <a:extLst>
              <a:ext uri="{FF2B5EF4-FFF2-40B4-BE49-F238E27FC236}">
                <a16:creationId xmlns:a16="http://schemas.microsoft.com/office/drawing/2014/main" id="{87B6D14E-1502-797F-D8E9-4744F048A1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640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1">
            <a:extLst>
              <a:ext uri="{FF2B5EF4-FFF2-40B4-BE49-F238E27FC236}">
                <a16:creationId xmlns:a16="http://schemas.microsoft.com/office/drawing/2014/main" id="{E756FB48-1AA4-9B7E-3E1C-0EA730BF92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238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2">
            <a:extLst>
              <a:ext uri="{FF2B5EF4-FFF2-40B4-BE49-F238E27FC236}">
                <a16:creationId xmlns:a16="http://schemas.microsoft.com/office/drawing/2014/main" id="{53F61203-C82B-9D60-97F9-730AC68E38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66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3">
            <a:extLst>
              <a:ext uri="{FF2B5EF4-FFF2-40B4-BE49-F238E27FC236}">
                <a16:creationId xmlns:a16="http://schemas.microsoft.com/office/drawing/2014/main" id="{F1EC0D11-AC43-E8F5-F723-AB94F2F240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534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4">
            <a:extLst>
              <a:ext uri="{FF2B5EF4-FFF2-40B4-BE49-F238E27FC236}">
                <a16:creationId xmlns:a16="http://schemas.microsoft.com/office/drawing/2014/main" id="{CD0B585A-1ADF-65FE-F231-D537262278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31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5">
            <a:extLst>
              <a:ext uri="{FF2B5EF4-FFF2-40B4-BE49-F238E27FC236}">
                <a16:creationId xmlns:a16="http://schemas.microsoft.com/office/drawing/2014/main" id="{DB92FE20-55A6-AD20-233B-90C052A363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741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6">
            <a:extLst>
              <a:ext uri="{FF2B5EF4-FFF2-40B4-BE49-F238E27FC236}">
                <a16:creationId xmlns:a16="http://schemas.microsoft.com/office/drawing/2014/main" id="{6DE8A97D-18A1-3C8D-2FE2-C09CA1D74B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859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7">
            <a:extLst>
              <a:ext uri="{FF2B5EF4-FFF2-40B4-BE49-F238E27FC236}">
                <a16:creationId xmlns:a16="http://schemas.microsoft.com/office/drawing/2014/main" id="{E48409FD-57B4-1ED0-DB61-3F42C8B3E5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75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8">
            <a:extLst>
              <a:ext uri="{FF2B5EF4-FFF2-40B4-BE49-F238E27FC236}">
                <a16:creationId xmlns:a16="http://schemas.microsoft.com/office/drawing/2014/main" id="{B2BD1C10-466A-40C7-A167-AF56C2655E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96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49">
            <a:extLst>
              <a:ext uri="{FF2B5EF4-FFF2-40B4-BE49-F238E27FC236}">
                <a16:creationId xmlns:a16="http://schemas.microsoft.com/office/drawing/2014/main" id="{78D114BE-6AEA-DECD-44F8-27A8EF4077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51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0">
            <a:extLst>
              <a:ext uri="{FF2B5EF4-FFF2-40B4-BE49-F238E27FC236}">
                <a16:creationId xmlns:a16="http://schemas.microsoft.com/office/drawing/2014/main" id="{F5580AF2-6A86-D40E-CF36-E228A28F42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920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1">
            <a:extLst>
              <a:ext uri="{FF2B5EF4-FFF2-40B4-BE49-F238E27FC236}">
                <a16:creationId xmlns:a16="http://schemas.microsoft.com/office/drawing/2014/main" id="{67D1CB95-1A8C-B457-DA9A-4CC27B88BA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711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2">
            <a:extLst>
              <a:ext uri="{FF2B5EF4-FFF2-40B4-BE49-F238E27FC236}">
                <a16:creationId xmlns:a16="http://schemas.microsoft.com/office/drawing/2014/main" id="{A9B8F0FD-5BC5-BC04-E50D-273E04D897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472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3">
            <a:extLst>
              <a:ext uri="{FF2B5EF4-FFF2-40B4-BE49-F238E27FC236}">
                <a16:creationId xmlns:a16="http://schemas.microsoft.com/office/drawing/2014/main" id="{918CA532-50A5-4075-E2A3-22FB682E44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816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4">
            <a:extLst>
              <a:ext uri="{FF2B5EF4-FFF2-40B4-BE49-F238E27FC236}">
                <a16:creationId xmlns:a16="http://schemas.microsoft.com/office/drawing/2014/main" id="{96AC35C5-DF3D-49C0-E6E6-4BCAF6DCFB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803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5">
            <a:extLst>
              <a:ext uri="{FF2B5EF4-FFF2-40B4-BE49-F238E27FC236}">
                <a16:creationId xmlns:a16="http://schemas.microsoft.com/office/drawing/2014/main" id="{3F39CA00-D035-276D-7087-BF45B0B3BC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61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6">
            <a:extLst>
              <a:ext uri="{FF2B5EF4-FFF2-40B4-BE49-F238E27FC236}">
                <a16:creationId xmlns:a16="http://schemas.microsoft.com/office/drawing/2014/main" id="{AA3A8EFD-010E-61D1-941D-5C4ACD627F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713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7">
            <a:extLst>
              <a:ext uri="{FF2B5EF4-FFF2-40B4-BE49-F238E27FC236}">
                <a16:creationId xmlns:a16="http://schemas.microsoft.com/office/drawing/2014/main" id="{E8E7B4CF-F199-2CD1-829B-C84AD3FEC3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880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8">
            <a:extLst>
              <a:ext uri="{FF2B5EF4-FFF2-40B4-BE49-F238E27FC236}">
                <a16:creationId xmlns:a16="http://schemas.microsoft.com/office/drawing/2014/main" id="{4F6755D4-14F0-02BB-527D-68C38F10AF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100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59">
            <a:extLst>
              <a:ext uri="{FF2B5EF4-FFF2-40B4-BE49-F238E27FC236}">
                <a16:creationId xmlns:a16="http://schemas.microsoft.com/office/drawing/2014/main" id="{443F081C-4C86-F6B2-5BAE-4D4D810E2D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289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0">
            <a:extLst>
              <a:ext uri="{FF2B5EF4-FFF2-40B4-BE49-F238E27FC236}">
                <a16:creationId xmlns:a16="http://schemas.microsoft.com/office/drawing/2014/main" id="{BF12B2E0-CA3C-F321-A84A-12E98883AE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789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1">
            <a:extLst>
              <a:ext uri="{FF2B5EF4-FFF2-40B4-BE49-F238E27FC236}">
                <a16:creationId xmlns:a16="http://schemas.microsoft.com/office/drawing/2014/main" id="{41F4D5A0-9840-3FEF-675B-AFC5DB0A0B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876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2">
            <a:extLst>
              <a:ext uri="{FF2B5EF4-FFF2-40B4-BE49-F238E27FC236}">
                <a16:creationId xmlns:a16="http://schemas.microsoft.com/office/drawing/2014/main" id="{B394EC36-0756-07D2-CD71-D3CD42CC32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233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3">
            <a:extLst>
              <a:ext uri="{FF2B5EF4-FFF2-40B4-BE49-F238E27FC236}">
                <a16:creationId xmlns:a16="http://schemas.microsoft.com/office/drawing/2014/main" id="{0D3A9461-4D31-8F57-E141-B7C6873395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054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4">
            <a:extLst>
              <a:ext uri="{FF2B5EF4-FFF2-40B4-BE49-F238E27FC236}">
                <a16:creationId xmlns:a16="http://schemas.microsoft.com/office/drawing/2014/main" id="{EC34F4B9-8F96-DDAF-709F-77AE51C040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649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5">
            <a:extLst>
              <a:ext uri="{FF2B5EF4-FFF2-40B4-BE49-F238E27FC236}">
                <a16:creationId xmlns:a16="http://schemas.microsoft.com/office/drawing/2014/main" id="{A237AD78-0770-9BE5-AF86-6D25EE2274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9967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6">
            <a:extLst>
              <a:ext uri="{FF2B5EF4-FFF2-40B4-BE49-F238E27FC236}">
                <a16:creationId xmlns:a16="http://schemas.microsoft.com/office/drawing/2014/main" id="{4DC20D9C-B165-7580-CDF0-F2DD4DD3A8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036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7">
            <a:extLst>
              <a:ext uri="{FF2B5EF4-FFF2-40B4-BE49-F238E27FC236}">
                <a16:creationId xmlns:a16="http://schemas.microsoft.com/office/drawing/2014/main" id="{40AFB83A-5C86-102A-F5B5-FDDE013703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1329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8">
            <a:extLst>
              <a:ext uri="{FF2B5EF4-FFF2-40B4-BE49-F238E27FC236}">
                <a16:creationId xmlns:a16="http://schemas.microsoft.com/office/drawing/2014/main" id="{F55D2120-A98E-75C3-132F-5D87DD2012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238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69">
            <a:extLst>
              <a:ext uri="{FF2B5EF4-FFF2-40B4-BE49-F238E27FC236}">
                <a16:creationId xmlns:a16="http://schemas.microsoft.com/office/drawing/2014/main" id="{0C74493A-25E7-4EE2-435D-F4FF6CD8C5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480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0">
            <a:extLst>
              <a:ext uri="{FF2B5EF4-FFF2-40B4-BE49-F238E27FC236}">
                <a16:creationId xmlns:a16="http://schemas.microsoft.com/office/drawing/2014/main" id="{DA914C1B-5CE2-0E9C-A904-0F8A94E0B4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487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1">
            <a:extLst>
              <a:ext uri="{FF2B5EF4-FFF2-40B4-BE49-F238E27FC236}">
                <a16:creationId xmlns:a16="http://schemas.microsoft.com/office/drawing/2014/main" id="{5215771D-51F5-41AF-50E2-9F6006A93C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169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2">
            <a:extLst>
              <a:ext uri="{FF2B5EF4-FFF2-40B4-BE49-F238E27FC236}">
                <a16:creationId xmlns:a16="http://schemas.microsoft.com/office/drawing/2014/main" id="{1FFC0A09-D3F7-F5AF-06FB-92AC21DCE6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816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3">
            <a:extLst>
              <a:ext uri="{FF2B5EF4-FFF2-40B4-BE49-F238E27FC236}">
                <a16:creationId xmlns:a16="http://schemas.microsoft.com/office/drawing/2014/main" id="{58179EC4-B079-8F44-0A0D-11A6D052FB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3330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4">
            <a:extLst>
              <a:ext uri="{FF2B5EF4-FFF2-40B4-BE49-F238E27FC236}">
                <a16:creationId xmlns:a16="http://schemas.microsoft.com/office/drawing/2014/main" id="{29ADC59F-55CE-9212-6250-97B74703E1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563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5">
            <a:extLst>
              <a:ext uri="{FF2B5EF4-FFF2-40B4-BE49-F238E27FC236}">
                <a16:creationId xmlns:a16="http://schemas.microsoft.com/office/drawing/2014/main" id="{322EFED4-6F0B-4979-4575-662A1051D8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0975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6">
            <a:extLst>
              <a:ext uri="{FF2B5EF4-FFF2-40B4-BE49-F238E27FC236}">
                <a16:creationId xmlns:a16="http://schemas.microsoft.com/office/drawing/2014/main" id="{7F8E0140-4D78-A05C-3DE7-AF4EF8C295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7682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7">
            <a:extLst>
              <a:ext uri="{FF2B5EF4-FFF2-40B4-BE49-F238E27FC236}">
                <a16:creationId xmlns:a16="http://schemas.microsoft.com/office/drawing/2014/main" id="{266B5B7B-38C5-88EC-635B-77B1B28D2C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07842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8">
            <a:extLst>
              <a:ext uri="{FF2B5EF4-FFF2-40B4-BE49-F238E27FC236}">
                <a16:creationId xmlns:a16="http://schemas.microsoft.com/office/drawing/2014/main" id="{B0413E1B-81AB-5AE2-6B71-92F5F74270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580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79">
            <a:extLst>
              <a:ext uri="{FF2B5EF4-FFF2-40B4-BE49-F238E27FC236}">
                <a16:creationId xmlns:a16="http://schemas.microsoft.com/office/drawing/2014/main" id="{948BC2B8-A9A3-818C-45A2-9E989BA065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88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Kern County Department of Human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Isaac Salmeron</dc:creator>
  <cp:lastModifiedBy>Isaac Salmeron</cp:lastModifiedBy>
  <cp:revision>1</cp:revision>
  <dcterms:created xsi:type="dcterms:W3CDTF">2026-07-09T21:57:42Z</dcterms:created>
  <dcterms:modified xsi:type="dcterms:W3CDTF">2026-07-09T22:09:20Z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5e40b43-5f07-44df-9a49-a8f4e629381b_Enabled">
    <vt:lpwstr>true</vt:lpwstr>
  </property>
  <property fmtid="{D5CDD505-2E9C-101B-9397-08002B2CF9AE}" pid="3" name="MSIP_Label_85e40b43-5f07-44df-9a49-a8f4e629381b_SetDate">
    <vt:lpwstr>2026-07-09T21:58:05Z</vt:lpwstr>
  </property>
  <property fmtid="{D5CDD505-2E9C-101B-9397-08002B2CF9AE}" pid="4" name="MSIP_Label_85e40b43-5f07-44df-9a49-a8f4e629381b_Method">
    <vt:lpwstr>Standard</vt:lpwstr>
  </property>
  <property fmtid="{D5CDD505-2E9C-101B-9397-08002B2CF9AE}" pid="5" name="MSIP_Label_85e40b43-5f07-44df-9a49-a8f4e629381b_Name">
    <vt:lpwstr>General Data</vt:lpwstr>
  </property>
  <property fmtid="{D5CDD505-2E9C-101B-9397-08002B2CF9AE}" pid="6" name="MSIP_Label_85e40b43-5f07-44df-9a49-a8f4e629381b_SiteId">
    <vt:lpwstr>03a1b294-969c-49cb-92e2-5490cbd22da9</vt:lpwstr>
  </property>
  <property fmtid="{D5CDD505-2E9C-101B-9397-08002B2CF9AE}" pid="7" name="MSIP_Label_85e40b43-5f07-44df-9a49-a8f4e629381b_ActionId">
    <vt:lpwstr>6f882ae6-2945-48de-90a3-14616658253d</vt:lpwstr>
  </property>
  <property fmtid="{D5CDD505-2E9C-101B-9397-08002B2CF9AE}" pid="8" name="MSIP_Label_85e40b43-5f07-44df-9a49-a8f4e629381b_ContentBits">
    <vt:lpwstr>0</vt:lpwstr>
  </property>
  <property fmtid="{D5CDD505-2E9C-101B-9397-08002B2CF9AE}" pid="9" name="MSIP_Label_85e40b43-5f07-44df-9a49-a8f4e629381b_Tag">
    <vt:lpwstr>10, 3, 0, 1</vt:lpwstr>
  </property>
</Properties>
</file>