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706BB89-4BA7-4EDD-BB53-C8684E3F5518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562AA52-20AA-4691-AE67-CF7D25E65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9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86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46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11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292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37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7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6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7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3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246DC-7574-45CB-9D77-30B1C2CE3CC6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D5B58-9734-4133-9B41-2FC93CA28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0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89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34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2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43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7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98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3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03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85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53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39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2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78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60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1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73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97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72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24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2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97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03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70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34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89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39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35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52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81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15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95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05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59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8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69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47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61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17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99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765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127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292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042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3207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28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089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895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982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187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671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637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068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158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101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759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303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390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910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0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29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651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590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476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853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612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3623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727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12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76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532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9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001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38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397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792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125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434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31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509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52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0</Words>
  <Application>Microsoft Office PowerPoint</Application>
  <PresentationFormat>Widescreen</PresentationFormat>
  <Paragraphs>0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KCDHS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Dixon</dc:creator>
  <cp:lastModifiedBy>Margaret (Maggie) Adams</cp:lastModifiedBy>
  <cp:revision>5</cp:revision>
  <cp:lastPrinted>2023-02-09T22:05:54Z</cp:lastPrinted>
  <dcterms:created xsi:type="dcterms:W3CDTF">2023-01-09T22:02:18Z</dcterms:created>
  <dcterms:modified xsi:type="dcterms:W3CDTF">2023-09-26T23:26:31Z</dcterms:modified>
</cp:coreProperties>
</file>